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1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11-Apr-20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11-Apr-20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11-Apr-20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11-Apr-20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11-Apr-20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11-Apr-20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11-Apr-20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11-Apr-20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11-Apr-20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11-Apr-20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11-Apr-20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11-Apr-20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11-Apr-20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11-Apr-20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kSbg1IGup8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6123" y="417249"/>
            <a:ext cx="7634904" cy="1447459"/>
          </a:xfrm>
        </p:spPr>
        <p:txBody>
          <a:bodyPr/>
          <a:lstStyle/>
          <a:p>
            <a:r>
              <a:rPr lang="sr-Cyrl-RS" dirty="0"/>
              <a:t>Физичко васпитање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7055" y="1864708"/>
            <a:ext cx="1979828" cy="487875"/>
          </a:xfrm>
        </p:spPr>
        <p:txBody>
          <a:bodyPr/>
          <a:lstStyle/>
          <a:p>
            <a:r>
              <a:rPr lang="sr-Cyrl-RS"/>
              <a:t>13.04.2020</a:t>
            </a:r>
            <a:r>
              <a:rPr lang="sr-Cyrl-R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456" y="621436"/>
            <a:ext cx="4023911" cy="617449"/>
          </a:xfrm>
        </p:spPr>
        <p:txBody>
          <a:bodyPr/>
          <a:lstStyle/>
          <a:p>
            <a:r>
              <a:rPr lang="sr-Cyrl-RS" dirty="0"/>
              <a:t>Вежбе обликовања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281" y="1546934"/>
            <a:ext cx="9372600" cy="4114800"/>
          </a:xfrm>
        </p:spPr>
        <p:txBody>
          <a:bodyPr/>
          <a:lstStyle/>
          <a:p>
            <a:r>
              <a:rPr lang="sr-Cyrl-RS" dirty="0"/>
              <a:t>Драги ученици,</a:t>
            </a:r>
          </a:p>
          <a:p>
            <a:pPr marL="45720" indent="0">
              <a:buNone/>
            </a:pPr>
            <a:r>
              <a:rPr lang="sr-Cyrl-RS" dirty="0"/>
              <a:t>за данашњи час вам је потребно: мало простора, спортска опрема, лаптоп/телефон/таблет одакле ћете пратити вежбе са видеа, добра воља и наравно добро друштво ако неко жели да вам се прикључи.</a:t>
            </a:r>
          </a:p>
          <a:p>
            <a:pPr marL="45720" indent="0">
              <a:buNone/>
            </a:pPr>
            <a:r>
              <a:rPr lang="sr-Cyrl-RS" dirty="0"/>
              <a:t>Срећно!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9821" y="2166151"/>
            <a:ext cx="4030461" cy="649092"/>
          </a:xfrm>
        </p:spPr>
        <p:txBody>
          <a:bodyPr/>
          <a:lstStyle/>
          <a:p>
            <a:r>
              <a:rPr lang="sr-Cyrl-RS" dirty="0"/>
              <a:t>Пратити вежбе са видеа.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0908DE-5557-40C2-879B-F7717A84ED5C}"/>
              </a:ext>
            </a:extLst>
          </p:cNvPr>
          <p:cNvSpPr/>
          <p:nvPr/>
        </p:nvSpPr>
        <p:spPr>
          <a:xfrm>
            <a:off x="1745488" y="1468800"/>
            <a:ext cx="5398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https://www.youtube.com/watch?v=skSbg1IGup8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4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2332" y="2714348"/>
            <a:ext cx="6400801" cy="914400"/>
          </a:xfrm>
        </p:spPr>
        <p:txBody>
          <a:bodyPr>
            <a:normAutofit fontScale="85000" lnSpcReduction="20000"/>
          </a:bodyPr>
          <a:lstStyle/>
          <a:p>
            <a:r>
              <a:rPr lang="sr-Cyrl-RS" dirty="0"/>
              <a:t>Водити дневник вежбања. Написати 1-2 реченице о утисцима вежби и вежбања.</a:t>
            </a:r>
          </a:p>
          <a:p>
            <a:r>
              <a:rPr lang="sr-Cyrl-RS" dirty="0"/>
              <a:t>Слике дневника</a:t>
            </a:r>
            <a:r>
              <a:rPr lang="en-US" dirty="0"/>
              <a:t> </a:t>
            </a:r>
            <a:r>
              <a:rPr lang="sr-Cyrl-RS" dirty="0"/>
              <a:t>слати само онда када је то напоменуто.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45</TotalTime>
  <Words>95</Words>
  <Application>Microsoft Office PowerPoint</Application>
  <PresentationFormat>Widescreen</PresentationFormat>
  <Paragraphs>12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Euphemia</vt:lpstr>
      <vt:lpstr>Wingdings</vt:lpstr>
      <vt:lpstr>Children Playing 16x9</vt:lpstr>
      <vt:lpstr>Физичко васпитање</vt:lpstr>
      <vt:lpstr>Вежбе обликовања</vt:lpstr>
      <vt:lpstr>Пратити вежбе са видеа.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Физичко васпитање</dc:title>
  <dc:creator>Irena</dc:creator>
  <cp:lastModifiedBy>Irena</cp:lastModifiedBy>
  <cp:revision>6</cp:revision>
  <dcterms:created xsi:type="dcterms:W3CDTF">2020-04-06T18:48:43Z</dcterms:created>
  <dcterms:modified xsi:type="dcterms:W3CDTF">2020-04-11T16:10:45Z</dcterms:modified>
</cp:coreProperties>
</file>